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77" r:id="rId19"/>
    <p:sldId id="279" r:id="rId20"/>
    <p:sldId id="280" r:id="rId21"/>
    <p:sldId id="282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49"/>
  </p:normalViewPr>
  <p:slideViewPr>
    <p:cSldViewPr snapToGrid="0" snapToObjects="1">
      <p:cViewPr>
        <p:scale>
          <a:sx n="73" d="100"/>
          <a:sy n="73" d="100"/>
        </p:scale>
        <p:origin x="134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098" y="5268444"/>
            <a:ext cx="12500196" cy="25414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Flags and Countries of the British empire in 1914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04" y="354867"/>
            <a:ext cx="3380259" cy="118517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Chotto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dirty="0" err="1" smtClean="0">
                <a:solidFill>
                  <a:schemeClr val="bg1"/>
                </a:solidFill>
              </a:rPr>
              <a:t>enos</a:t>
            </a:r>
            <a:r>
              <a:rPr lang="en-US" dirty="0" smtClean="0">
                <a:solidFill>
                  <a:schemeClr val="bg1"/>
                </a:solidFill>
              </a:rPr>
              <a:t> Resources</a:t>
            </a: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Akram</a:t>
            </a:r>
            <a:r>
              <a:rPr lang="en-US" dirty="0" smtClean="0">
                <a:solidFill>
                  <a:schemeClr val="bg1"/>
                </a:solidFill>
              </a:rPr>
              <a:t> Khan Company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8194" name="Picture 2" descr="https://www.cia.gov/library/publications/the-world-factbook/attachments/flags/AS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82056"/>
            <a:ext cx="635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n-US" dirty="0"/>
          </a:p>
        </p:txBody>
      </p:sp>
      <p:pic>
        <p:nvPicPr>
          <p:cNvPr id="9218" name="Picture 2" descr="https://www.cia.gov/library/publications/the-world-factbook/attachments/flags/NZ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27" y="2415841"/>
            <a:ext cx="6559745" cy="32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Canada </a:t>
            </a:r>
            <a:r>
              <a:rPr lang="en-US" sz="3600" dirty="0" smtClean="0"/>
              <a:t>(including Newfoundland)</a:t>
            </a:r>
            <a:endParaRPr lang="en-US" dirty="0"/>
          </a:p>
        </p:txBody>
      </p:sp>
      <p:pic>
        <p:nvPicPr>
          <p:cNvPr id="11266" name="Picture 2" descr="https://www.cia.gov/library/publications/the-world-factbook/attachments/flags/CA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75706"/>
            <a:ext cx="6350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Jamaica</a:t>
            </a:r>
            <a:endParaRPr lang="en-US" dirty="0"/>
          </a:p>
        </p:txBody>
      </p:sp>
      <p:pic>
        <p:nvPicPr>
          <p:cNvPr id="12290" name="Picture 2" descr="https://www.cia.gov/library/publications/the-world-factbook/attachments/flags/JM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82056"/>
            <a:ext cx="635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Trinidad and Tobago</a:t>
            </a:r>
            <a:endParaRPr lang="en-US" dirty="0"/>
          </a:p>
        </p:txBody>
      </p:sp>
      <p:pic>
        <p:nvPicPr>
          <p:cNvPr id="13314" name="Picture 2" descr="https://www.cia.gov/library/publications/the-world-factbook/attachments/flags/TD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158206"/>
            <a:ext cx="63627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Barbados</a:t>
            </a:r>
          </a:p>
        </p:txBody>
      </p:sp>
      <p:pic>
        <p:nvPicPr>
          <p:cNvPr id="6146" name="Picture 2" descr="https://www.cia.gov/library/publications/the-world-factbook/attachments/flags/BB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74106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Bahamas</a:t>
            </a:r>
          </a:p>
        </p:txBody>
      </p:sp>
      <p:pic>
        <p:nvPicPr>
          <p:cNvPr id="4098" name="Picture 2" descr="https://www.cia.gov/library/publications/the-world-factbook/attachments/flags/BF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82056"/>
            <a:ext cx="635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Grenada</a:t>
            </a:r>
            <a:endParaRPr lang="en-US" dirty="0"/>
          </a:p>
        </p:txBody>
      </p:sp>
      <p:pic>
        <p:nvPicPr>
          <p:cNvPr id="19458" name="Picture 2" descr="https://www.cia.gov/library/publications/the-world-factbook/attachments/flags/GJ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53456"/>
            <a:ext cx="6350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Guyana (formally British Guyana)</a:t>
            </a:r>
            <a:endParaRPr lang="en-US" dirty="0"/>
          </a:p>
        </p:txBody>
      </p:sp>
      <p:pic>
        <p:nvPicPr>
          <p:cNvPr id="20482" name="Picture 2" descr="https://www.cia.gov/library/publications/the-world-factbook/attachments/flags/GY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09" y="2103438"/>
            <a:ext cx="588658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Lucia</a:t>
            </a:r>
            <a:endParaRPr lang="en-US" dirty="0"/>
          </a:p>
        </p:txBody>
      </p:sp>
      <p:pic>
        <p:nvPicPr>
          <p:cNvPr id="21506" name="Picture 2" descr="https://www.cia.gov/library/publications/the-world-factbook/attachments/flags/ST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151856"/>
            <a:ext cx="76708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537" y="474152"/>
            <a:ext cx="5839326" cy="5637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PDF includes modern day flags of countries that were part of the British Empire in 1914. Both the modern day and 1914 name of the country has been included.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240632"/>
            <a:ext cx="4369797" cy="6384757"/>
          </a:xfrm>
        </p:spPr>
      </p:pic>
    </p:spTree>
    <p:extLst>
      <p:ext uri="{BB962C8B-B14F-4D97-AF65-F5344CB8AC3E}">
        <p14:creationId xmlns:p14="http://schemas.microsoft.com/office/powerpoint/2010/main" val="11998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Vincent</a:t>
            </a:r>
            <a:endParaRPr lang="en-US" dirty="0"/>
          </a:p>
        </p:txBody>
      </p:sp>
      <p:pic>
        <p:nvPicPr>
          <p:cNvPr id="22530" name="Picture 2" descr="https://www.cia.gov/library/publications/the-world-factbook/attachments/flags/VC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51856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466" y="799247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Leeward Islands </a:t>
            </a:r>
            <a:r>
              <a:rPr lang="en-US" sz="2400" dirty="0" smtClean="0"/>
              <a:t>(formally included Dominica)</a:t>
            </a:r>
            <a:endParaRPr lang="en-US" sz="2400" dirty="0"/>
          </a:p>
        </p:txBody>
      </p:sp>
      <p:pic>
        <p:nvPicPr>
          <p:cNvPr id="24578" name="Picture 2" descr="https://www.cia.gov/library/publications/the-world-factbook/attachments/flags/AC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3" y="2112160"/>
            <a:ext cx="2629360" cy="17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www.cia.gov/library/publications/the-world-factbook/attachments/flags/SC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07" y="2116373"/>
            <a:ext cx="2631817" cy="17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s://www.cia.gov/library/publications/the-world-factbook/attachments/flags/MH-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58" y="2130958"/>
            <a:ext cx="3334124" cy="16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www.cia.gov/library/publications/the-world-factbook/attachments/flags/VI-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59" y="4341434"/>
            <a:ext cx="3334124" cy="16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119" y="395079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Antigua and Barbuda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63990" y="6100626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Virgin Islands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41067" y="3894268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Montserrat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2944" y="395873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Kitts and Nevis</a:t>
            </a:r>
            <a:endParaRPr lang="en-US" dirty="0"/>
          </a:p>
        </p:txBody>
      </p:sp>
      <p:pic>
        <p:nvPicPr>
          <p:cNvPr id="24588" name="Picture 12" descr="https://www.cia.gov/library/publications/the-world-factbook/attachments/flags/DO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5" y="4656261"/>
            <a:ext cx="2888730" cy="14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06116" y="617002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Dominica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Belize (formally British Honduras)</a:t>
            </a:r>
            <a:endParaRPr lang="en-US" dirty="0"/>
          </a:p>
        </p:txBody>
      </p:sp>
      <p:pic>
        <p:nvPicPr>
          <p:cNvPr id="5122" name="Picture 2" descr="https://www.cia.gov/library/publications/the-world-factbook/attachments/flags/BH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09" y="2103438"/>
            <a:ext cx="588658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Nigeria</a:t>
            </a:r>
          </a:p>
        </p:txBody>
      </p:sp>
      <p:pic>
        <p:nvPicPr>
          <p:cNvPr id="10242" name="Picture 2" descr="https://www.cia.gov/library/publications/the-world-factbook/attachments/flags/NI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482056"/>
            <a:ext cx="63373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Ghana </a:t>
            </a:r>
            <a:r>
              <a:rPr lang="en-US" sz="3200" dirty="0" smtClean="0"/>
              <a:t>(formally the Gold Coast)</a:t>
            </a:r>
            <a:endParaRPr lang="en-US" sz="3200" dirty="0"/>
          </a:p>
        </p:txBody>
      </p:sp>
      <p:pic>
        <p:nvPicPr>
          <p:cNvPr id="14338" name="Picture 2" descr="https://www.cia.gov/library/publications/the-world-factbook/attachments/flags/GH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74106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Leone</a:t>
            </a:r>
          </a:p>
        </p:txBody>
      </p:sp>
      <p:pic>
        <p:nvPicPr>
          <p:cNvPr id="15362" name="Picture 2" descr="https://www.cia.gov/library/publications/the-world-factbook/attachments/flags/SL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74106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</a:p>
        </p:txBody>
      </p:sp>
      <p:pic>
        <p:nvPicPr>
          <p:cNvPr id="16386" name="Picture 2" descr="https://www.cia.gov/library/publications/the-world-factbook/attachments/flags/KE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74106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Uganda</a:t>
            </a:r>
          </a:p>
        </p:txBody>
      </p:sp>
      <p:pic>
        <p:nvPicPr>
          <p:cNvPr id="17410" name="Picture 2" descr="https://www.cia.gov/library/publications/the-world-factbook/attachments/flags/UG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51856"/>
            <a:ext cx="6388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Malawi (formally </a:t>
            </a:r>
            <a:r>
              <a:rPr lang="en-US" dirty="0" err="1" smtClean="0"/>
              <a:t>Nysaland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434" name="Picture 2" descr="https://www.cia.gov/library/publications/the-world-factbook/attachments/flags/MI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11" y="2103438"/>
            <a:ext cx="589337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 </a:t>
            </a:r>
            <a:endParaRPr lang="en-US" dirty="0"/>
          </a:p>
        </p:txBody>
      </p:sp>
      <p:pic>
        <p:nvPicPr>
          <p:cNvPr id="23554" name="Picture 2" descr="https://www.cia.gov/library/publications/the-world-factbook/attachments/flags/SF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164556"/>
            <a:ext cx="635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India </a:t>
            </a:r>
            <a:r>
              <a:rPr lang="en-US" sz="2400" dirty="0" smtClean="0"/>
              <a:t>(formally included Pakistan and Bangladesh)</a:t>
            </a:r>
            <a:endParaRPr lang="en-US" sz="2400" dirty="0"/>
          </a:p>
        </p:txBody>
      </p:sp>
      <p:pic>
        <p:nvPicPr>
          <p:cNvPr id="1026" name="Picture 2" descr="https://www.cia.gov/library/publications/the-world-factbook/attachments/flags/IN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23" y="2148042"/>
            <a:ext cx="5945554" cy="39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(formally India)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85" y="2014194"/>
            <a:ext cx="5899829" cy="39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(formally India)</a:t>
            </a:r>
            <a:endParaRPr lang="en-US" dirty="0"/>
          </a:p>
        </p:txBody>
      </p:sp>
      <p:pic>
        <p:nvPicPr>
          <p:cNvPr id="3076" name="Picture 4" descr="https://www.cia.gov/library/publications/the-world-factbook/attachments/flags/BG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28" y="2363494"/>
            <a:ext cx="6107144" cy="36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 (formally Ceylon)</a:t>
            </a:r>
            <a:endParaRPr lang="en-US" dirty="0"/>
          </a:p>
        </p:txBody>
      </p:sp>
      <p:pic>
        <p:nvPicPr>
          <p:cNvPr id="25602" name="Picture 2" descr="https://www.cia.gov/library/publications/the-world-factbook/attachments/flags/CE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56656"/>
            <a:ext cx="63500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</a:t>
            </a:r>
            <a:endParaRPr lang="en-US" dirty="0"/>
          </a:p>
        </p:txBody>
      </p:sp>
      <p:pic>
        <p:nvPicPr>
          <p:cNvPr id="27650" name="Picture 2" descr="https://www.cia.gov/library/publications/the-world-factbook/attachments/flags/EG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84" y="2014194"/>
            <a:ext cx="5857631" cy="39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Sudan and South Sudan </a:t>
            </a:r>
            <a:r>
              <a:rPr lang="en-US" sz="2400" dirty="0" smtClean="0"/>
              <a:t>(formally Sudan)</a:t>
            </a:r>
            <a:endParaRPr lang="en-US" sz="2400" dirty="0"/>
          </a:p>
        </p:txBody>
      </p:sp>
      <p:pic>
        <p:nvPicPr>
          <p:cNvPr id="26626" name="Picture 2" descr="https://www.cia.gov/library/publications/the-world-factbook/attachments/flags/SU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239779"/>
            <a:ext cx="4667738" cy="28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www.cia.gov/library/publications/the-world-factbook/attachments/flags/OD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39779"/>
            <a:ext cx="4560277" cy="28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3867" y="559190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Sudan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81689" y="555673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 Sudan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Zimbabwe (formally Rhodesia)</a:t>
            </a:r>
            <a:endParaRPr lang="en-US" dirty="0"/>
          </a:p>
        </p:txBody>
      </p:sp>
      <p:pic>
        <p:nvPicPr>
          <p:cNvPr id="7170" name="Picture 2" descr="https://www.cia.gov/library/publications/the-world-factbook/attachments/flags/ZI-fl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88406"/>
            <a:ext cx="635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87</TotalTime>
  <Words>157</Words>
  <Application>Microsoft Macintosh PowerPoint</Application>
  <PresentationFormat>Widescreen</PresentationFormat>
  <Paragraphs>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Century Gothic</vt:lpstr>
      <vt:lpstr>Garamond</vt:lpstr>
      <vt:lpstr>Savon</vt:lpstr>
      <vt:lpstr>Flags and Countries of the British empire in 1914</vt:lpstr>
      <vt:lpstr>This PDF includes modern day flags of countries that were part of the British Empire in 1914. Both the modern day and 1914 name of the country has been included. </vt:lpstr>
      <vt:lpstr>India (formally included Pakistan and Bangladesh)</vt:lpstr>
      <vt:lpstr>Pakistan (formally India)</vt:lpstr>
      <vt:lpstr>Bangladesh (formally India)</vt:lpstr>
      <vt:lpstr>Sri Lanka (formally Ceylon)</vt:lpstr>
      <vt:lpstr>Egypt </vt:lpstr>
      <vt:lpstr>Sudan and South Sudan (formally Sudan)</vt:lpstr>
      <vt:lpstr>Zimbabwe (formally Rhodesia)</vt:lpstr>
      <vt:lpstr>Australia</vt:lpstr>
      <vt:lpstr>New Zealand</vt:lpstr>
      <vt:lpstr>Canada (including Newfoundland)</vt:lpstr>
      <vt:lpstr>Jamaica</vt:lpstr>
      <vt:lpstr>Trinidad and Tobago</vt:lpstr>
      <vt:lpstr>Barbados</vt:lpstr>
      <vt:lpstr>Bahamas</vt:lpstr>
      <vt:lpstr>Grenada</vt:lpstr>
      <vt:lpstr>Guyana (formally British Guyana)</vt:lpstr>
      <vt:lpstr>St Lucia</vt:lpstr>
      <vt:lpstr>St Vincent</vt:lpstr>
      <vt:lpstr>Leeward Islands (formally included Dominica)</vt:lpstr>
      <vt:lpstr>Belize (formally British Honduras)</vt:lpstr>
      <vt:lpstr>Nigeria</vt:lpstr>
      <vt:lpstr>Ghana (formally the Gold Coast)</vt:lpstr>
      <vt:lpstr>Sierra Leone</vt:lpstr>
      <vt:lpstr>Kenya</vt:lpstr>
      <vt:lpstr>Uganda</vt:lpstr>
      <vt:lpstr>Malawi (formally Nysaland)</vt:lpstr>
      <vt:lpstr>South Africa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 in the British empire in 1914</dc:title>
  <dc:creator>Emma Bellerby</dc:creator>
  <cp:lastModifiedBy>Hannah Patel</cp:lastModifiedBy>
  <cp:revision>10</cp:revision>
  <dcterms:created xsi:type="dcterms:W3CDTF">2020-12-29T09:15:02Z</dcterms:created>
  <dcterms:modified xsi:type="dcterms:W3CDTF">2021-01-07T11:52:40Z</dcterms:modified>
</cp:coreProperties>
</file>